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2" d="100"/>
          <a:sy n="122" d="100"/>
        </p:scale>
        <p:origin x="-268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727683B1-87A0-DB40-AB59-DC7E34D7CE80}" type="datetimeFigureOut">
              <a:rPr lang="fr-FR" smtClean="0"/>
              <a:t>02/03/17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E4B34E9-28A0-2B46-9C5A-5D438EBF5009}" type="slidenum">
              <a:rPr lang="fr-FR" smtClean="0"/>
              <a:t>‹#›</a:t>
            </a:fld>
            <a:endParaRPr lang="fr-FR"/>
          </a:p>
        </p:txBody>
      </p:sp>
    </p:spTree>
    <p:extLst>
      <p:ext uri="{BB962C8B-B14F-4D97-AF65-F5344CB8AC3E}">
        <p14:creationId xmlns:p14="http://schemas.microsoft.com/office/powerpoint/2010/main" val="396617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27683B1-87A0-DB40-AB59-DC7E34D7CE80}" type="datetimeFigureOut">
              <a:rPr lang="fr-FR" smtClean="0"/>
              <a:t>02/03/17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E4B34E9-28A0-2B46-9C5A-5D438EBF5009}" type="slidenum">
              <a:rPr lang="fr-FR" smtClean="0"/>
              <a:t>‹#›</a:t>
            </a:fld>
            <a:endParaRPr lang="fr-FR"/>
          </a:p>
        </p:txBody>
      </p:sp>
    </p:spTree>
    <p:extLst>
      <p:ext uri="{BB962C8B-B14F-4D97-AF65-F5344CB8AC3E}">
        <p14:creationId xmlns:p14="http://schemas.microsoft.com/office/powerpoint/2010/main" val="278176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27683B1-87A0-DB40-AB59-DC7E34D7CE80}" type="datetimeFigureOut">
              <a:rPr lang="fr-FR" smtClean="0"/>
              <a:t>02/03/17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E4B34E9-28A0-2B46-9C5A-5D438EBF5009}" type="slidenum">
              <a:rPr lang="fr-FR" smtClean="0"/>
              <a:t>‹#›</a:t>
            </a:fld>
            <a:endParaRPr lang="fr-FR"/>
          </a:p>
        </p:txBody>
      </p:sp>
    </p:spTree>
    <p:extLst>
      <p:ext uri="{BB962C8B-B14F-4D97-AF65-F5344CB8AC3E}">
        <p14:creationId xmlns:p14="http://schemas.microsoft.com/office/powerpoint/2010/main" val="2643617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27683B1-87A0-DB40-AB59-DC7E34D7CE80}" type="datetimeFigureOut">
              <a:rPr lang="fr-FR" smtClean="0"/>
              <a:t>02/03/17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E4B34E9-28A0-2B46-9C5A-5D438EBF5009}" type="slidenum">
              <a:rPr lang="fr-FR" smtClean="0"/>
              <a:t>‹#›</a:t>
            </a:fld>
            <a:endParaRPr lang="fr-FR"/>
          </a:p>
        </p:txBody>
      </p:sp>
    </p:spTree>
    <p:extLst>
      <p:ext uri="{BB962C8B-B14F-4D97-AF65-F5344CB8AC3E}">
        <p14:creationId xmlns:p14="http://schemas.microsoft.com/office/powerpoint/2010/main" val="2101625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727683B1-87A0-DB40-AB59-DC7E34D7CE80}" type="datetimeFigureOut">
              <a:rPr lang="fr-FR" smtClean="0"/>
              <a:t>02/03/17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E4B34E9-28A0-2B46-9C5A-5D438EBF5009}" type="slidenum">
              <a:rPr lang="fr-FR" smtClean="0"/>
              <a:t>‹#›</a:t>
            </a:fld>
            <a:endParaRPr lang="fr-FR"/>
          </a:p>
        </p:txBody>
      </p:sp>
    </p:spTree>
    <p:extLst>
      <p:ext uri="{BB962C8B-B14F-4D97-AF65-F5344CB8AC3E}">
        <p14:creationId xmlns:p14="http://schemas.microsoft.com/office/powerpoint/2010/main" val="2784039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27683B1-87A0-DB40-AB59-DC7E34D7CE80}" type="datetimeFigureOut">
              <a:rPr lang="fr-FR" smtClean="0"/>
              <a:t>02/03/17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E4B34E9-28A0-2B46-9C5A-5D438EBF5009}" type="slidenum">
              <a:rPr lang="fr-FR" smtClean="0"/>
              <a:t>‹#›</a:t>
            </a:fld>
            <a:endParaRPr lang="fr-FR"/>
          </a:p>
        </p:txBody>
      </p:sp>
    </p:spTree>
    <p:extLst>
      <p:ext uri="{BB962C8B-B14F-4D97-AF65-F5344CB8AC3E}">
        <p14:creationId xmlns:p14="http://schemas.microsoft.com/office/powerpoint/2010/main" val="668485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27683B1-87A0-DB40-AB59-DC7E34D7CE80}" type="datetimeFigureOut">
              <a:rPr lang="fr-FR" smtClean="0"/>
              <a:t>02/03/17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E4B34E9-28A0-2B46-9C5A-5D438EBF5009}" type="slidenum">
              <a:rPr lang="fr-FR" smtClean="0"/>
              <a:t>‹#›</a:t>
            </a:fld>
            <a:endParaRPr lang="fr-FR"/>
          </a:p>
        </p:txBody>
      </p:sp>
    </p:spTree>
    <p:extLst>
      <p:ext uri="{BB962C8B-B14F-4D97-AF65-F5344CB8AC3E}">
        <p14:creationId xmlns:p14="http://schemas.microsoft.com/office/powerpoint/2010/main" val="353630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727683B1-87A0-DB40-AB59-DC7E34D7CE80}" type="datetimeFigureOut">
              <a:rPr lang="fr-FR" smtClean="0"/>
              <a:t>02/03/17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E4B34E9-28A0-2B46-9C5A-5D438EBF5009}" type="slidenum">
              <a:rPr lang="fr-FR" smtClean="0"/>
              <a:t>‹#›</a:t>
            </a:fld>
            <a:endParaRPr lang="fr-FR"/>
          </a:p>
        </p:txBody>
      </p:sp>
    </p:spTree>
    <p:extLst>
      <p:ext uri="{BB962C8B-B14F-4D97-AF65-F5344CB8AC3E}">
        <p14:creationId xmlns:p14="http://schemas.microsoft.com/office/powerpoint/2010/main" val="94644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27683B1-87A0-DB40-AB59-DC7E34D7CE80}" type="datetimeFigureOut">
              <a:rPr lang="fr-FR" smtClean="0"/>
              <a:t>02/03/17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E4B34E9-28A0-2B46-9C5A-5D438EBF5009}" type="slidenum">
              <a:rPr lang="fr-FR" smtClean="0"/>
              <a:t>‹#›</a:t>
            </a:fld>
            <a:endParaRPr lang="fr-FR"/>
          </a:p>
        </p:txBody>
      </p:sp>
    </p:spTree>
    <p:extLst>
      <p:ext uri="{BB962C8B-B14F-4D97-AF65-F5344CB8AC3E}">
        <p14:creationId xmlns:p14="http://schemas.microsoft.com/office/powerpoint/2010/main" val="1329744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27683B1-87A0-DB40-AB59-DC7E34D7CE80}" type="datetimeFigureOut">
              <a:rPr lang="fr-FR" smtClean="0"/>
              <a:t>02/03/17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E4B34E9-28A0-2B46-9C5A-5D438EBF5009}" type="slidenum">
              <a:rPr lang="fr-FR" smtClean="0"/>
              <a:t>‹#›</a:t>
            </a:fld>
            <a:endParaRPr lang="fr-FR"/>
          </a:p>
        </p:txBody>
      </p:sp>
    </p:spTree>
    <p:extLst>
      <p:ext uri="{BB962C8B-B14F-4D97-AF65-F5344CB8AC3E}">
        <p14:creationId xmlns:p14="http://schemas.microsoft.com/office/powerpoint/2010/main" val="56620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27683B1-87A0-DB40-AB59-DC7E34D7CE80}" type="datetimeFigureOut">
              <a:rPr lang="fr-FR" smtClean="0"/>
              <a:t>02/03/17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E4B34E9-28A0-2B46-9C5A-5D438EBF5009}" type="slidenum">
              <a:rPr lang="fr-FR" smtClean="0"/>
              <a:t>‹#›</a:t>
            </a:fld>
            <a:endParaRPr lang="fr-FR"/>
          </a:p>
        </p:txBody>
      </p:sp>
    </p:spTree>
    <p:extLst>
      <p:ext uri="{BB962C8B-B14F-4D97-AF65-F5344CB8AC3E}">
        <p14:creationId xmlns:p14="http://schemas.microsoft.com/office/powerpoint/2010/main" val="41821103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7683B1-87A0-DB40-AB59-DC7E34D7CE80}" type="datetimeFigureOut">
              <a:rPr lang="fr-FR" smtClean="0"/>
              <a:t>02/03/17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B34E9-28A0-2B46-9C5A-5D438EBF5009}" type="slidenum">
              <a:rPr lang="fr-FR" smtClean="0"/>
              <a:t>‹#›</a:t>
            </a:fld>
            <a:endParaRPr lang="fr-FR"/>
          </a:p>
        </p:txBody>
      </p:sp>
    </p:spTree>
    <p:extLst>
      <p:ext uri="{BB962C8B-B14F-4D97-AF65-F5344CB8AC3E}">
        <p14:creationId xmlns:p14="http://schemas.microsoft.com/office/powerpoint/2010/main" val="22676967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  MAIRE</a:t>
            </a:r>
            <a:endParaRPr lang="fr-FR" dirty="0"/>
          </a:p>
        </p:txBody>
      </p:sp>
      <p:sp>
        <p:nvSpPr>
          <p:cNvPr id="3" name="Sous-titre 2"/>
          <p:cNvSpPr>
            <a:spLocks noGrp="1"/>
          </p:cNvSpPr>
          <p:nvPr>
            <p:ph type="subTitle" idx="1"/>
          </p:nvPr>
        </p:nvSpPr>
        <p:spPr/>
        <p:txBody>
          <a:bodyPr/>
          <a:lstStyle/>
          <a:p>
            <a:r>
              <a:rPr lang="fr-FR" dirty="0" err="1" smtClean="0">
                <a:solidFill>
                  <a:srgbClr val="FF0000"/>
                </a:solidFill>
              </a:rPr>
              <a:t>Spiree_Japon</a:t>
            </a:r>
            <a:endParaRPr lang="fr-FR" dirty="0">
              <a:solidFill>
                <a:srgbClr val="FF0000"/>
              </a:solidFill>
            </a:endParaRPr>
          </a:p>
        </p:txBody>
      </p:sp>
    </p:spTree>
    <p:extLst>
      <p:ext uri="{BB962C8B-B14F-4D97-AF65-F5344CB8AC3E}">
        <p14:creationId xmlns:p14="http://schemas.microsoft.com/office/powerpoint/2010/main" val="2663734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Pourquoi ?</a:t>
            </a:r>
            <a:endParaRPr lang="fr-FR" dirty="0"/>
          </a:p>
        </p:txBody>
      </p:sp>
      <p:sp>
        <p:nvSpPr>
          <p:cNvPr id="3" name="Espace réservé du contenu 2"/>
          <p:cNvSpPr>
            <a:spLocks noGrp="1"/>
          </p:cNvSpPr>
          <p:nvPr>
            <p:ph idx="1"/>
          </p:nvPr>
        </p:nvSpPr>
        <p:spPr/>
        <p:txBody>
          <a:bodyPr>
            <a:normAutofit fontScale="77500" lnSpcReduction="20000"/>
          </a:bodyPr>
          <a:lstStyle/>
          <a:p>
            <a:r>
              <a:rPr lang="fr-FR" sz="4000" dirty="0" smtClean="0"/>
              <a:t>Je voudrais </a:t>
            </a:r>
            <a:r>
              <a:rPr lang="fr-FR" sz="4000" dirty="0" smtClean="0"/>
              <a:t>ê</a:t>
            </a:r>
            <a:r>
              <a:rPr lang="fr-FR" sz="4000" dirty="0" smtClean="0"/>
              <a:t>tre Maire car ma ville a grandement avancer depuis quelque jour .</a:t>
            </a:r>
          </a:p>
          <a:p>
            <a:r>
              <a:rPr lang="fr-FR" sz="4000" dirty="0" smtClean="0"/>
              <a:t> et sur les 10 000 bloc de claim il ne me reste plus que 9711 et je devait aujourd’hui  créé un endroit ou PVP et je n’ai pas assez de bloc de claim .</a:t>
            </a:r>
          </a:p>
          <a:p>
            <a:r>
              <a:rPr lang="fr-FR" sz="4000" dirty="0" smtClean="0"/>
              <a:t>Aussi j’aurais bien besoin du </a:t>
            </a:r>
            <a:r>
              <a:rPr lang="fr-FR" sz="4000" dirty="0" err="1" smtClean="0"/>
              <a:t>fly</a:t>
            </a:r>
            <a:r>
              <a:rPr lang="fr-FR" sz="4000" dirty="0" smtClean="0"/>
              <a:t> pour mes hautes constructions </a:t>
            </a:r>
          </a:p>
          <a:p>
            <a:r>
              <a:rPr lang="fr-FR" sz="4000" dirty="0" smtClean="0"/>
              <a:t>Des  bloc de claim pour continuer ma ville moderne dans la neige .</a:t>
            </a:r>
          </a:p>
          <a:p>
            <a:pPr marL="0" indent="0">
              <a:buNone/>
            </a:pPr>
            <a:endParaRPr lang="fr-FR" sz="2000" dirty="0" smtClean="0"/>
          </a:p>
          <a:p>
            <a:endParaRPr lang="fr-FR" dirty="0"/>
          </a:p>
        </p:txBody>
      </p:sp>
    </p:spTree>
    <p:extLst>
      <p:ext uri="{BB962C8B-B14F-4D97-AF65-F5344CB8AC3E}">
        <p14:creationId xmlns:p14="http://schemas.microsoft.com/office/powerpoint/2010/main" val="4232421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IMAGE</a:t>
            </a:r>
            <a:endParaRPr lang="fr-FR" dirty="0"/>
          </a:p>
        </p:txBody>
      </p:sp>
      <p:sp>
        <p:nvSpPr>
          <p:cNvPr id="3" name="Espace réservé du contenu 2"/>
          <p:cNvSpPr>
            <a:spLocks noGrp="1"/>
          </p:cNvSpPr>
          <p:nvPr>
            <p:ph idx="1"/>
          </p:nvPr>
        </p:nvSpPr>
        <p:spPr/>
        <p:txBody>
          <a:bodyPr/>
          <a:lstStyle/>
          <a:p>
            <a:r>
              <a:rPr lang="fr-FR" dirty="0" smtClean="0"/>
              <a:t>Quelque endroit de ma ville : </a:t>
            </a:r>
          </a:p>
          <a:p>
            <a:r>
              <a:rPr lang="fr-FR" dirty="0" smtClean="0"/>
              <a:t>Ici le </a:t>
            </a:r>
            <a:r>
              <a:rPr lang="fr-FR" dirty="0" err="1" smtClean="0"/>
              <a:t>batiment</a:t>
            </a:r>
            <a:r>
              <a:rPr lang="fr-FR" dirty="0" smtClean="0"/>
              <a:t> Principal</a:t>
            </a:r>
          </a:p>
          <a:p>
            <a:endParaRPr lang="fr-FR" dirty="0"/>
          </a:p>
          <a:p>
            <a:endParaRPr lang="fr-FR" dirty="0" smtClean="0"/>
          </a:p>
          <a:p>
            <a:endParaRPr lang="fr-FR" dirty="0"/>
          </a:p>
          <a:p>
            <a:r>
              <a:rPr lang="fr-FR" dirty="0" smtClean="0"/>
              <a:t>La ferme et </a:t>
            </a:r>
            <a:r>
              <a:rPr lang="fr-FR" dirty="0" err="1" smtClean="0"/>
              <a:t>debut</a:t>
            </a:r>
            <a:r>
              <a:rPr lang="fr-FR" dirty="0" smtClean="0"/>
              <a:t> usine</a:t>
            </a:r>
          </a:p>
          <a:p>
            <a:pPr marL="0" indent="0">
              <a:buNone/>
            </a:pPr>
            <a:r>
              <a:rPr lang="fr-FR" dirty="0" smtClean="0"/>
              <a:t>  a canne à sucre</a:t>
            </a:r>
            <a:endParaRPr lang="fr-FR" dirty="0"/>
          </a:p>
        </p:txBody>
      </p:sp>
      <p:pic>
        <p:nvPicPr>
          <p:cNvPr id="4" name="Image 3" descr="Capture d’écran 2017-03-02 à 17.28.5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2801" y="2300748"/>
            <a:ext cx="3170748" cy="1783546"/>
          </a:xfrm>
          <a:prstGeom prst="rect">
            <a:avLst/>
          </a:prstGeom>
        </p:spPr>
      </p:pic>
      <p:pic>
        <p:nvPicPr>
          <p:cNvPr id="6" name="Image 5" descr="Capture d’écran 2017-03-02 à 17.29.1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2801" y="4216057"/>
            <a:ext cx="3395743" cy="1910106"/>
          </a:xfrm>
          <a:prstGeom prst="rect">
            <a:avLst/>
          </a:prstGeom>
        </p:spPr>
      </p:pic>
    </p:spTree>
    <p:extLst>
      <p:ext uri="{BB962C8B-B14F-4D97-AF65-F5344CB8AC3E}">
        <p14:creationId xmlns:p14="http://schemas.microsoft.com/office/powerpoint/2010/main" val="448827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60266"/>
            <a:ext cx="8110339" cy="6360892"/>
          </a:xfrm>
        </p:spPr>
        <p:txBody>
          <a:bodyPr/>
          <a:lstStyle/>
          <a:p>
            <a:r>
              <a:rPr lang="fr-FR" dirty="0" smtClean="0"/>
              <a:t>Ferme à animaux : </a:t>
            </a:r>
          </a:p>
          <a:p>
            <a:endParaRPr lang="fr-FR" dirty="0"/>
          </a:p>
          <a:p>
            <a:endParaRPr lang="fr-FR" dirty="0" smtClean="0"/>
          </a:p>
          <a:p>
            <a:endParaRPr lang="fr-FR" dirty="0"/>
          </a:p>
          <a:p>
            <a:r>
              <a:rPr lang="fr-FR" dirty="0" smtClean="0"/>
              <a:t>Ferme a XP </a:t>
            </a:r>
            <a:endParaRPr lang="fr-FR" dirty="0"/>
          </a:p>
        </p:txBody>
      </p:sp>
      <p:pic>
        <p:nvPicPr>
          <p:cNvPr id="4" name="Image 3" descr="Capture d’écran 2017-03-02 à 17.28.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3330" y="260265"/>
            <a:ext cx="4157546" cy="2338619"/>
          </a:xfrm>
          <a:prstGeom prst="rect">
            <a:avLst/>
          </a:prstGeom>
        </p:spPr>
      </p:pic>
      <p:pic>
        <p:nvPicPr>
          <p:cNvPr id="5" name="Image 4" descr="Capture d’écran 2017-03-02 à 17.27.3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3206473"/>
            <a:ext cx="3790323" cy="2132057"/>
          </a:xfrm>
          <a:prstGeom prst="rect">
            <a:avLst/>
          </a:prstGeom>
        </p:spPr>
      </p:pic>
      <p:pic>
        <p:nvPicPr>
          <p:cNvPr id="6" name="Image 5" descr="Capture d’écran 2017-03-02 à 17.27.4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47523" y="3206473"/>
            <a:ext cx="3886883" cy="2186372"/>
          </a:xfrm>
          <a:prstGeom prst="rect">
            <a:avLst/>
          </a:prstGeom>
        </p:spPr>
      </p:pic>
    </p:spTree>
    <p:extLst>
      <p:ext uri="{BB962C8B-B14F-4D97-AF65-F5344CB8AC3E}">
        <p14:creationId xmlns:p14="http://schemas.microsoft.com/office/powerpoint/2010/main" val="642084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pic>
        <p:nvPicPr>
          <p:cNvPr id="4" name="Espace réservé du contenu 3" descr="Capture d’écran 2017-03-02 à 17.27.05.png"/>
          <p:cNvPicPr>
            <a:picLocks noGrp="1" noChangeAspect="1"/>
          </p:cNvPicPr>
          <p:nvPr>
            <p:ph idx="1"/>
          </p:nvPr>
        </p:nvPicPr>
        <p:blipFill>
          <a:blip r:embed="rId3">
            <a:extLst>
              <a:ext uri="{28A0092B-C50C-407E-A947-70E740481C1C}">
                <a14:useLocalDpi xmlns:a14="http://schemas.microsoft.com/office/drawing/2010/main" val="0"/>
              </a:ext>
            </a:extLst>
          </a:blip>
          <a:srcRect l="9868" r="9868"/>
          <a:stretch>
            <a:fillRect/>
          </a:stretch>
        </p:blipFill>
        <p:spPr>
          <a:xfrm>
            <a:off x="5621471" y="562173"/>
            <a:ext cx="3200660" cy="2243056"/>
          </a:xfrm>
        </p:spPr>
      </p:pic>
      <p:sp>
        <p:nvSpPr>
          <p:cNvPr id="6" name="ZoneTexte 5"/>
          <p:cNvSpPr txBox="1"/>
          <p:nvPr/>
        </p:nvSpPr>
        <p:spPr>
          <a:xfrm>
            <a:off x="1114406" y="562173"/>
            <a:ext cx="3591496" cy="523220"/>
          </a:xfrm>
          <a:prstGeom prst="rect">
            <a:avLst/>
          </a:prstGeom>
          <a:noFill/>
        </p:spPr>
        <p:txBody>
          <a:bodyPr wrap="square" rtlCol="0">
            <a:spAutoFit/>
          </a:bodyPr>
          <a:lstStyle/>
          <a:p>
            <a:r>
              <a:rPr lang="fr-FR" sz="2800" dirty="0" smtClean="0"/>
              <a:t>Le pole Emploi</a:t>
            </a:r>
            <a:endParaRPr lang="fr-FR" sz="2800" dirty="0"/>
          </a:p>
        </p:txBody>
      </p:sp>
      <p:pic>
        <p:nvPicPr>
          <p:cNvPr id="7" name="Image 6" descr="Capture d’écran 2017-03-02 à 17.27.2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5902" y="3019081"/>
            <a:ext cx="4438098" cy="2496430"/>
          </a:xfrm>
          <a:prstGeom prst="rect">
            <a:avLst/>
          </a:prstGeom>
        </p:spPr>
      </p:pic>
      <p:sp>
        <p:nvSpPr>
          <p:cNvPr id="8" name="ZoneTexte 7"/>
          <p:cNvSpPr txBox="1"/>
          <p:nvPr/>
        </p:nvSpPr>
        <p:spPr>
          <a:xfrm>
            <a:off x="895271" y="3019080"/>
            <a:ext cx="2821146" cy="1077218"/>
          </a:xfrm>
          <a:prstGeom prst="rect">
            <a:avLst/>
          </a:prstGeom>
          <a:noFill/>
        </p:spPr>
        <p:txBody>
          <a:bodyPr wrap="square" rtlCol="0">
            <a:spAutoFit/>
          </a:bodyPr>
          <a:lstStyle/>
          <a:p>
            <a:r>
              <a:rPr lang="fr-FR" sz="3200" dirty="0" smtClean="0"/>
              <a:t>Le Shop en (construction)</a:t>
            </a:r>
            <a:endParaRPr lang="fr-FR" sz="3200" dirty="0"/>
          </a:p>
        </p:txBody>
      </p:sp>
    </p:spTree>
    <p:extLst>
      <p:ext uri="{BB962C8B-B14F-4D97-AF65-F5344CB8AC3E}">
        <p14:creationId xmlns:p14="http://schemas.microsoft.com/office/powerpoint/2010/main" val="4103268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Question ?</a:t>
            </a:r>
            <a:endParaRPr lang="fr-FR" dirty="0"/>
          </a:p>
        </p:txBody>
      </p:sp>
      <p:sp>
        <p:nvSpPr>
          <p:cNvPr id="3" name="Espace réservé du contenu 2"/>
          <p:cNvSpPr>
            <a:spLocks noGrp="1"/>
          </p:cNvSpPr>
          <p:nvPr>
            <p:ph idx="1"/>
          </p:nvPr>
        </p:nvSpPr>
        <p:spPr/>
        <p:txBody>
          <a:bodyPr/>
          <a:lstStyle/>
          <a:p>
            <a:r>
              <a:rPr lang="fr-FR" dirty="0" smtClean="0"/>
              <a:t>Je me pose une question si je met propriétaire </a:t>
            </a:r>
            <a:r>
              <a:rPr lang="fr-FR" dirty="0" err="1" smtClean="0"/>
              <a:t>quelqu</a:t>
            </a:r>
            <a:r>
              <a:rPr lang="mr-IN" dirty="0" smtClean="0"/>
              <a:t>’</a:t>
            </a:r>
            <a:r>
              <a:rPr lang="fr-FR" dirty="0" smtClean="0"/>
              <a:t>un sa lui enlèvera aussi des blocks de claims ?</a:t>
            </a:r>
            <a:endParaRPr lang="fr-FR" dirty="0"/>
          </a:p>
        </p:txBody>
      </p:sp>
    </p:spTree>
    <p:extLst>
      <p:ext uri="{BB962C8B-B14F-4D97-AF65-F5344CB8AC3E}">
        <p14:creationId xmlns:p14="http://schemas.microsoft.com/office/powerpoint/2010/main" val="2323542667"/>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TotalTime>
  <Words>135</Words>
  <Application>Microsoft Macintosh PowerPoint</Application>
  <PresentationFormat>Présentation à l'écran (4:3)</PresentationFormat>
  <Paragraphs>24</Paragraphs>
  <Slides>6</Slides>
  <Notes>0</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Thème Office</vt:lpstr>
      <vt:lpstr>  MAIRE</vt:lpstr>
      <vt:lpstr>Pourquoi ?</vt:lpstr>
      <vt:lpstr>IMAGE</vt:lpstr>
      <vt:lpstr>Présentation PowerPoint</vt:lpstr>
      <vt:lpstr>Présentation PowerPoint</vt:lpstr>
      <vt:lpstr>Question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MAIRE</dc:title>
  <dc:creator>m</dc:creator>
  <cp:lastModifiedBy>m</cp:lastModifiedBy>
  <cp:revision>3</cp:revision>
  <dcterms:created xsi:type="dcterms:W3CDTF">2017-03-02T17:35:29Z</dcterms:created>
  <dcterms:modified xsi:type="dcterms:W3CDTF">2017-03-02T17:56:35Z</dcterms:modified>
</cp:coreProperties>
</file>