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14"/>
    <p:restoredTop sz="94718"/>
  </p:normalViewPr>
  <p:slideViewPr>
    <p:cSldViewPr snapToGrid="0" snapToObjects="1">
      <p:cViewPr>
        <p:scale>
          <a:sx n="111" d="100"/>
          <a:sy n="111" d="100"/>
        </p:scale>
        <p:origin x="379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46D3-2460-1549-AE9F-270E4B6E80EB}" type="datetimeFigureOut">
              <a:rPr lang="fr-FR" smtClean="0"/>
              <a:t>31/01/2021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ADC88-F857-0948-8D34-8C03908524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876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46D3-2460-1549-AE9F-270E4B6E80EB}" type="datetimeFigureOut">
              <a:rPr lang="fr-FR" smtClean="0"/>
              <a:t>31/01/2021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ADC88-F857-0948-8D34-8C03908524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2568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46D3-2460-1549-AE9F-270E4B6E80EB}" type="datetimeFigureOut">
              <a:rPr lang="fr-FR" smtClean="0"/>
              <a:t>31/01/2021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ADC88-F857-0948-8D34-8C03908524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46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46D3-2460-1549-AE9F-270E4B6E80EB}" type="datetimeFigureOut">
              <a:rPr lang="fr-FR" smtClean="0"/>
              <a:t>31/01/2021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ADC88-F857-0948-8D34-8C03908524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673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46D3-2460-1549-AE9F-270E4B6E80EB}" type="datetimeFigureOut">
              <a:rPr lang="fr-FR" smtClean="0"/>
              <a:t>31/01/2021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ADC88-F857-0948-8D34-8C03908524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2560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46D3-2460-1549-AE9F-270E4B6E80EB}" type="datetimeFigureOut">
              <a:rPr lang="fr-FR" smtClean="0"/>
              <a:t>31/01/2021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ADC88-F857-0948-8D34-8C03908524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0180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46D3-2460-1549-AE9F-270E4B6E80EB}" type="datetimeFigureOut">
              <a:rPr lang="fr-FR" smtClean="0"/>
              <a:t>31/01/2021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ADC88-F857-0948-8D34-8C03908524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784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46D3-2460-1549-AE9F-270E4B6E80EB}" type="datetimeFigureOut">
              <a:rPr lang="fr-FR" smtClean="0"/>
              <a:t>31/01/2021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ADC88-F857-0948-8D34-8C03908524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6834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46D3-2460-1549-AE9F-270E4B6E80EB}" type="datetimeFigureOut">
              <a:rPr lang="fr-FR" smtClean="0"/>
              <a:t>31/01/2021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ADC88-F857-0948-8D34-8C03908524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2651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46D3-2460-1549-AE9F-270E4B6E80EB}" type="datetimeFigureOut">
              <a:rPr lang="fr-FR" smtClean="0"/>
              <a:t>31/01/2021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ADC88-F857-0948-8D34-8C03908524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8545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46D3-2460-1549-AE9F-270E4B6E80EB}" type="datetimeFigureOut">
              <a:rPr lang="fr-FR" smtClean="0"/>
              <a:t>31/01/2021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ADC88-F857-0948-8D34-8C03908524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5354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946D3-2460-1549-AE9F-270E4B6E80EB}" type="datetimeFigureOut">
              <a:rPr lang="fr-FR" smtClean="0"/>
              <a:t>31/01/2021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ADC88-F857-0948-8D34-8C03908524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805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F457B02D-8F20-C94B-9BCF-7A9EDE49F36E}"/>
              </a:ext>
            </a:extLst>
          </p:cNvPr>
          <p:cNvSpPr txBox="1"/>
          <p:nvPr/>
        </p:nvSpPr>
        <p:spPr>
          <a:xfrm>
            <a:off x="1516379" y="243840"/>
            <a:ext cx="3750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Candidature de apprentie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0A397DF-088E-4E4D-8913-EA9DF2E51D65}"/>
              </a:ext>
            </a:extLst>
          </p:cNvPr>
          <p:cNvSpPr txBox="1"/>
          <p:nvPr/>
        </p:nvSpPr>
        <p:spPr>
          <a:xfrm>
            <a:off x="350520" y="952500"/>
            <a:ext cx="622554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1. J’ai commencé </a:t>
            </a:r>
            <a:r>
              <a:rPr lang="fr-FR" sz="2000" dirty="0" err="1"/>
              <a:t>Minecraft</a:t>
            </a:r>
            <a:r>
              <a:rPr lang="fr-FR" sz="2000" dirty="0"/>
              <a:t> il y a environ 2 ans, ce jeu    m’intéressait particulièrement car il n’est pas très violent et fait </a:t>
            </a:r>
          </a:p>
          <a:p>
            <a:r>
              <a:rPr lang="fr-FR" sz="2000" dirty="0"/>
              <a:t>appel à notre créativité et la développe.</a:t>
            </a:r>
          </a:p>
          <a:p>
            <a:endParaRPr lang="fr-FR" sz="2000" dirty="0"/>
          </a:p>
          <a:p>
            <a:r>
              <a:rPr lang="fr-FR" sz="2000" dirty="0"/>
              <a:t>2. J’ai connu le serveur en me promenant sur un site internet pour serveurs </a:t>
            </a:r>
            <a:r>
              <a:rPr lang="fr-FR" sz="2000" dirty="0" err="1"/>
              <a:t>Minecraft</a:t>
            </a:r>
            <a:r>
              <a:rPr lang="fr-FR" sz="2000" dirty="0"/>
              <a:t>, j'ai vue qu’il était très bien noté et j’ai aussi remarqué tous les modes de jeu dont le créatif.</a:t>
            </a:r>
          </a:p>
          <a:p>
            <a:endParaRPr lang="fr-FR" sz="2000" dirty="0"/>
          </a:p>
          <a:p>
            <a:r>
              <a:rPr lang="fr-FR" sz="2000" dirty="0"/>
              <a:t>3. Le but/concept du serveur est de s’amuser, de créer et de s’améliorer dans le jeu.</a:t>
            </a:r>
          </a:p>
          <a:p>
            <a:endParaRPr lang="fr-FR" sz="2000" dirty="0"/>
          </a:p>
          <a:p>
            <a:r>
              <a:rPr lang="fr-FR" sz="2000" dirty="0"/>
              <a:t>4. J’ai choisi ce serveur car il est très bien géré, bien codé et si on s’ennuie il y a toujours d’autres choses à faire pour s’amuser.</a:t>
            </a:r>
          </a:p>
          <a:p>
            <a:endParaRPr lang="fr-FR" sz="2000" dirty="0"/>
          </a:p>
          <a:p>
            <a:r>
              <a:rPr lang="fr-FR" sz="2000" dirty="0"/>
              <a:t>5. Je voudrais </a:t>
            </a:r>
            <a:r>
              <a:rPr lang="fr-FR" sz="2000" dirty="0" err="1"/>
              <a:t>etre</a:t>
            </a:r>
            <a:r>
              <a:rPr lang="fr-FR" sz="2000" dirty="0"/>
              <a:t> apprentie pour pouvoir avoir plus de plots pour garder mes œuvres et d’autres commandes.</a:t>
            </a:r>
          </a:p>
          <a:p>
            <a:endParaRPr lang="fr-FR" sz="2000" dirty="0"/>
          </a:p>
          <a:p>
            <a:r>
              <a:rPr lang="fr-FR" sz="2000" dirty="0"/>
              <a:t>6. Je m’appel Martin9002.  </a:t>
            </a:r>
          </a:p>
        </p:txBody>
      </p:sp>
    </p:spTree>
    <p:extLst>
      <p:ext uri="{BB962C8B-B14F-4D97-AF65-F5344CB8AC3E}">
        <p14:creationId xmlns:p14="http://schemas.microsoft.com/office/powerpoint/2010/main" val="32381755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149</Words>
  <Application>Microsoft Macintosh PowerPoint</Application>
  <PresentationFormat>Format A4 (210 x 297 mm)</PresentationFormat>
  <Paragraphs>13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Hubert DUVERDIER</dc:creator>
  <cp:lastModifiedBy>Hubert DUVERDIER</cp:lastModifiedBy>
  <cp:revision>2</cp:revision>
  <dcterms:created xsi:type="dcterms:W3CDTF">2021-01-31T17:38:52Z</dcterms:created>
  <dcterms:modified xsi:type="dcterms:W3CDTF">2021-01-31T17:51:14Z</dcterms:modified>
</cp:coreProperties>
</file>